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" y="190500"/>
            <a:ext cx="11677650" cy="16287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4805" y="2644139"/>
            <a:ext cx="9962388" cy="1004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AFE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672" y="209550"/>
            <a:ext cx="10320654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04-Nov-22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59079" marR="5080" algn="ctr">
              <a:lnSpc>
                <a:spcPts val="3829"/>
              </a:lnSpc>
              <a:spcBef>
                <a:spcPts val="245"/>
              </a:spcBef>
            </a:pPr>
            <a:r>
              <a:rPr spc="20" dirty="0"/>
              <a:t>D</a:t>
            </a:r>
            <a:r>
              <a:rPr spc="-15" dirty="0"/>
              <a:t>E</a:t>
            </a:r>
            <a:r>
              <a:rPr spc="-285" dirty="0"/>
              <a:t>P</a:t>
            </a:r>
            <a:r>
              <a:rPr spc="-65" dirty="0"/>
              <a:t>A</a:t>
            </a:r>
            <a:r>
              <a:rPr spc="-185" dirty="0"/>
              <a:t>R</a:t>
            </a:r>
            <a:r>
              <a:rPr spc="-10" dirty="0"/>
              <a:t>T</a:t>
            </a:r>
            <a:r>
              <a:rPr spc="5" dirty="0"/>
              <a:t>M</a:t>
            </a:r>
            <a:r>
              <a:rPr spc="-10" dirty="0"/>
              <a:t>E</a:t>
            </a:r>
            <a:r>
              <a:rPr spc="15" dirty="0"/>
              <a:t>NT</a:t>
            </a:r>
            <a:r>
              <a:rPr spc="-80" dirty="0"/>
              <a:t> </a:t>
            </a:r>
            <a:r>
              <a:rPr spc="15" dirty="0"/>
              <a:t>OF</a:t>
            </a:r>
            <a:r>
              <a:rPr spc="-50" dirty="0"/>
              <a:t> </a:t>
            </a:r>
            <a:r>
              <a:rPr spc="-10" dirty="0"/>
              <a:t>ELE</a:t>
            </a:r>
            <a:r>
              <a:rPr spc="35" dirty="0"/>
              <a:t>C</a:t>
            </a:r>
            <a:r>
              <a:rPr spc="-10" dirty="0"/>
              <a:t>T</a:t>
            </a:r>
            <a:r>
              <a:rPr spc="35" dirty="0"/>
              <a:t>R</a:t>
            </a:r>
            <a:r>
              <a:rPr spc="-20" dirty="0"/>
              <a:t>I</a:t>
            </a:r>
            <a:r>
              <a:rPr spc="35" dirty="0"/>
              <a:t>C</a:t>
            </a:r>
            <a:r>
              <a:rPr spc="-65" dirty="0"/>
              <a:t>A</a:t>
            </a:r>
            <a:r>
              <a:rPr spc="15" dirty="0"/>
              <a:t>L</a:t>
            </a:r>
            <a:r>
              <a:rPr spc="-375" dirty="0"/>
              <a:t> </a:t>
            </a:r>
            <a:r>
              <a:rPr spc="-65" dirty="0"/>
              <a:t>A</a:t>
            </a:r>
            <a:r>
              <a:rPr spc="20" dirty="0"/>
              <a:t>ND</a:t>
            </a:r>
            <a:r>
              <a:rPr spc="85" dirty="0"/>
              <a:t> </a:t>
            </a:r>
            <a:r>
              <a:rPr spc="-10" dirty="0"/>
              <a:t>ELE</a:t>
            </a:r>
            <a:r>
              <a:rPr spc="35" dirty="0"/>
              <a:t>C</a:t>
            </a:r>
            <a:r>
              <a:rPr spc="-10" dirty="0"/>
              <a:t>T</a:t>
            </a:r>
            <a:r>
              <a:rPr spc="35" dirty="0"/>
              <a:t>R</a:t>
            </a:r>
            <a:r>
              <a:rPr spc="20" dirty="0"/>
              <a:t>ON</a:t>
            </a:r>
            <a:r>
              <a:rPr spc="-35" dirty="0"/>
              <a:t>I</a:t>
            </a:r>
            <a:r>
              <a:rPr spc="35" dirty="0"/>
              <a:t>C</a:t>
            </a:r>
            <a:r>
              <a:rPr spc="10" dirty="0"/>
              <a:t>S  </a:t>
            </a:r>
            <a:r>
              <a:rPr spc="5" dirty="0"/>
              <a:t>ENGINEERING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5195" y="4664075"/>
            <a:ext cx="20923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60" dirty="0">
                <a:solidFill>
                  <a:srgbClr val="B3522D"/>
                </a:solidFill>
                <a:latin typeface="Times New Roman"/>
                <a:cs typeface="Times New Roman"/>
              </a:rPr>
              <a:t>R</a:t>
            </a:r>
            <a:r>
              <a:rPr sz="3600" spc="-150" dirty="0">
                <a:solidFill>
                  <a:srgbClr val="B3522D"/>
                </a:solidFill>
                <a:latin typeface="Times New Roman"/>
                <a:cs typeface="Times New Roman"/>
              </a:rPr>
              <a:t>E</a:t>
            </a:r>
            <a:r>
              <a:rPr sz="3600" spc="-165" dirty="0">
                <a:solidFill>
                  <a:srgbClr val="B3522D"/>
                </a:solidFill>
                <a:latin typeface="Times New Roman"/>
                <a:cs typeface="Times New Roman"/>
              </a:rPr>
              <a:t>V</a:t>
            </a:r>
            <a:r>
              <a:rPr sz="3600" spc="-85" dirty="0">
                <a:solidFill>
                  <a:srgbClr val="B3522D"/>
                </a:solidFill>
                <a:latin typeface="Times New Roman"/>
                <a:cs typeface="Times New Roman"/>
              </a:rPr>
              <a:t>I</a:t>
            </a:r>
            <a:r>
              <a:rPr sz="3600" spc="-200" dirty="0">
                <a:solidFill>
                  <a:srgbClr val="B3522D"/>
                </a:solidFill>
                <a:latin typeface="Times New Roman"/>
                <a:cs typeface="Times New Roman"/>
              </a:rPr>
              <a:t>E</a:t>
            </a:r>
            <a:r>
              <a:rPr sz="3600" spc="-285" dirty="0">
                <a:solidFill>
                  <a:srgbClr val="B3522D"/>
                </a:solidFill>
                <a:latin typeface="Times New Roman"/>
                <a:cs typeface="Times New Roman"/>
              </a:rPr>
              <a:t>W</a:t>
            </a:r>
            <a:r>
              <a:rPr sz="3600" spc="-80" dirty="0">
                <a:solidFill>
                  <a:srgbClr val="B3522D"/>
                </a:solidFill>
                <a:latin typeface="Times New Roman"/>
                <a:cs typeface="Times New Roman"/>
              </a:rPr>
              <a:t>-</a:t>
            </a:r>
            <a:r>
              <a:rPr sz="3600" spc="360" dirty="0">
                <a:solidFill>
                  <a:srgbClr val="B3522D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672" y="209550"/>
            <a:ext cx="8537575" cy="941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90" dirty="0">
                <a:solidFill>
                  <a:srgbClr val="6F2F9F"/>
                </a:solidFill>
              </a:rPr>
              <a:t>TEAM</a:t>
            </a:r>
            <a:r>
              <a:rPr spc="5" dirty="0">
                <a:solidFill>
                  <a:srgbClr val="6F2F9F"/>
                </a:solidFill>
              </a:rPr>
              <a:t> </a:t>
            </a:r>
            <a:r>
              <a:rPr spc="-175" dirty="0">
                <a:solidFill>
                  <a:srgbClr val="6F2F9F"/>
                </a:solidFill>
              </a:rPr>
              <a:t>NAME</a:t>
            </a:r>
            <a:r>
              <a:rPr spc="-175" dirty="0"/>
              <a:t>:</a:t>
            </a:r>
            <a:r>
              <a:rPr b="1" spc="-175" dirty="0">
                <a:latin typeface="Arial"/>
                <a:cs typeface="Arial"/>
              </a:rPr>
              <a:t>CODE</a:t>
            </a:r>
            <a:r>
              <a:rPr b="1" spc="-220" dirty="0">
                <a:latin typeface="Arial"/>
                <a:cs typeface="Arial"/>
              </a:rPr>
              <a:t> </a:t>
            </a:r>
            <a:r>
              <a:rPr b="1" spc="-400" dirty="0">
                <a:latin typeface="Arial"/>
                <a:cs typeface="Arial"/>
              </a:rPr>
              <a:t>RED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3480" y="1504314"/>
            <a:ext cx="38576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65" dirty="0">
                <a:solidFill>
                  <a:srgbClr val="92D050"/>
                </a:solidFill>
                <a:latin typeface="Cambria"/>
                <a:cs typeface="Cambria"/>
              </a:rPr>
              <a:t>TEAM</a:t>
            </a:r>
            <a:r>
              <a:rPr sz="3600" spc="-50" dirty="0">
                <a:solidFill>
                  <a:srgbClr val="92D050"/>
                </a:solidFill>
                <a:latin typeface="Cambria"/>
                <a:cs typeface="Cambria"/>
              </a:rPr>
              <a:t> </a:t>
            </a:r>
            <a:r>
              <a:rPr sz="3600" spc="100" dirty="0">
                <a:solidFill>
                  <a:srgbClr val="92D050"/>
                </a:solidFill>
                <a:latin typeface="Cambria"/>
                <a:cs typeface="Cambria"/>
              </a:rPr>
              <a:t>MEMBERS:-</a:t>
            </a:r>
            <a:endParaRPr sz="36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" y="2556281"/>
            <a:ext cx="1657350" cy="1381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109" y="2554686"/>
            <a:ext cx="1657350" cy="1371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9515" y="2576252"/>
            <a:ext cx="1657350" cy="1381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4248" y="4589994"/>
            <a:ext cx="1666875" cy="13811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83942" y="4567354"/>
            <a:ext cx="1657350" cy="13811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38835" y="4114800"/>
            <a:ext cx="1084580" cy="1853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JEFF</a:t>
            </a:r>
            <a:r>
              <a:rPr sz="11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MARSHAL</a:t>
            </a:r>
            <a:endParaRPr sz="1100" dirty="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1808" y="4114800"/>
            <a:ext cx="8482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onsolas" panose="020B0609020204030204" pitchFamily="49" charset="0"/>
                <a:cs typeface="Cambria"/>
              </a:rPr>
              <a:t>L</a:t>
            </a:r>
            <a:r>
              <a:rPr lang="en-US" sz="900" spc="245" dirty="0">
                <a:solidFill>
                  <a:srgbClr val="FFFFFF"/>
                </a:solidFill>
                <a:latin typeface="Consolas" panose="020B0609020204030204" pitchFamily="49" charset="0"/>
                <a:cs typeface="Cambria"/>
              </a:rPr>
              <a:t>OKESHWAR</a:t>
            </a:r>
            <a:endParaRPr sz="900" dirty="0">
              <a:latin typeface="Consolas" panose="020B0609020204030204" pitchFamily="49" charset="0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7440" y="4072009"/>
            <a:ext cx="156679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mbria"/>
                <a:cs typeface="Cambria"/>
              </a:rPr>
              <a:t>MOHAMED ROHITH</a:t>
            </a:r>
            <a:endParaRPr sz="1200" dirty="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5645" y="6042522"/>
            <a:ext cx="215684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135" dirty="0">
                <a:solidFill>
                  <a:srgbClr val="FFFFFF"/>
                </a:solidFill>
                <a:latin typeface="Cambria"/>
                <a:cs typeface="Cambria"/>
              </a:rPr>
              <a:t>LAKSHMANAMANI</a:t>
            </a:r>
            <a:endParaRPr sz="1200" dirty="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2709" y="6025530"/>
            <a:ext cx="1998981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KINGSLY</a:t>
            </a:r>
            <a:r>
              <a:rPr lang="en-US" sz="1400" spc="65" dirty="0">
                <a:solidFill>
                  <a:srgbClr val="FFFFFF"/>
                </a:solidFill>
                <a:latin typeface="Cambria"/>
                <a:cs typeface="Cambria"/>
              </a:rPr>
              <a:t> JEBARAJ</a:t>
            </a:r>
            <a:endParaRPr sz="1400" dirty="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52200" y="2561504"/>
            <a:ext cx="1419225" cy="13716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69096" y="4114800"/>
            <a:ext cx="777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B5D5A-36CB-3125-729E-E229035FA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14" y="4290275"/>
            <a:ext cx="1666875" cy="16808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6DB0B2-7178-AE8D-E48C-0A671640F0BE}"/>
              </a:ext>
            </a:extLst>
          </p:cNvPr>
          <p:cNvSpPr txBox="1"/>
          <p:nvPr/>
        </p:nvSpPr>
        <p:spPr>
          <a:xfrm>
            <a:off x="2313526" y="6070735"/>
            <a:ext cx="1998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GOWSICK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B80A4-8C94-7B78-6074-B9CBFBF10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F680D-B32A-6F80-B94A-22D7148E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3340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EDC18-B597-D263-1E2F-E822364F1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90" y="0"/>
            <a:ext cx="972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5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584AB-20A6-F45F-3B82-5162615E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01" y="0"/>
            <a:ext cx="980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9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26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</vt:lpstr>
      <vt:lpstr>Consolas</vt:lpstr>
      <vt:lpstr>Times New Roman</vt:lpstr>
      <vt:lpstr>Office Theme</vt:lpstr>
      <vt:lpstr>DEPARTMENT OF ELECTRICAL AND ELECTRONICS  ENGINEERING</vt:lpstr>
      <vt:lpstr>TEAM NAME:CODE 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ELECTRICAL AND ELECTRONICS  ENGINEERING</dc:title>
  <cp:lastModifiedBy>JeffMarshal Selvakumar</cp:lastModifiedBy>
  <cp:revision>5</cp:revision>
  <dcterms:created xsi:type="dcterms:W3CDTF">2022-11-04T04:09:20Z</dcterms:created>
  <dcterms:modified xsi:type="dcterms:W3CDTF">2022-11-04T09:04:29Z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2022-11-03T00:00:00Z</vt:filetime>
  </property>
  <property fmtid="{D5CDD505-2E9C-101B-9397-08002B2CF9AE}" pid="3" name="LastSaved">
    <vt:filetime>2022-11-04T00:00:00Z</vt:filetime>
  </property>
</Properties>
</file>